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1427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297E6"/>
    <a:srgbClr val="DF536B"/>
    <a:srgbClr val="61D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1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8F925785-367A-4CB1-BC95-5A2006C688BD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8A3A7326-0381-4348-A760-8BBC0C06B8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162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3A7326-0381-4348-A760-8BBC0C06B86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271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32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85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884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2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1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346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553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2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2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74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0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2D5BA-31BD-4DEA-A58F-5629EF919CEA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34874-ADEE-4BC5-9B26-3C2E6D324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34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CB42C3-DCF4-E581-C3A8-DE243D11A008}"/>
              </a:ext>
            </a:extLst>
          </p:cNvPr>
          <p:cNvSpPr txBox="1"/>
          <p:nvPr/>
        </p:nvSpPr>
        <p:spPr>
          <a:xfrm>
            <a:off x="1849883" y="849138"/>
            <a:ext cx="54442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Whole-body scintigraphy: analysis of a representative patient</a:t>
            </a:r>
            <a:r>
              <a:rPr lang="fi-FI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5A32911-8A58-F189-EE23-5B586F1A0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514" y="1994851"/>
            <a:ext cx="1179679" cy="4560965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07628-FA9D-C70E-F3EA-42E7FF553738}"/>
              </a:ext>
            </a:extLst>
          </p:cNvPr>
          <p:cNvSpPr txBox="1"/>
          <p:nvPr/>
        </p:nvSpPr>
        <p:spPr>
          <a:xfrm>
            <a:off x="1865912" y="1392348"/>
            <a:ext cx="253888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Male in 70s.</a:t>
            </a:r>
          </a:p>
          <a:p>
            <a:pPr algn="ct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Follicular carcinoma</a:t>
            </a:r>
          </a:p>
          <a:p>
            <a:pPr algn="ctr"/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with multiple bone metastases 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95CBD9CC-AE1F-E882-EDB7-3DCB22C0E9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537168"/>
              </p:ext>
            </p:extLst>
          </p:nvPr>
        </p:nvGraphicFramePr>
        <p:xfrm>
          <a:off x="4637901" y="1996351"/>
          <a:ext cx="2764113" cy="2520000"/>
        </p:xfrm>
        <a:graphic>
          <a:graphicData uri="http://schemas.openxmlformats.org/drawingml/2006/table">
            <a:tbl>
              <a:tblPr firstRow="1" firstCol="1" bandRow="1"/>
              <a:tblGrid>
                <a:gridCol w="2100041">
                  <a:extLst>
                    <a:ext uri="{9D8B030D-6E8A-4147-A177-3AD203B41FA5}">
                      <a16:colId xmlns:a16="http://schemas.microsoft.com/office/drawing/2014/main" val="1111139707"/>
                    </a:ext>
                  </a:extLst>
                </a:gridCol>
                <a:gridCol w="664072">
                  <a:extLst>
                    <a:ext uri="{9D8B030D-6E8A-4147-A177-3AD203B41FA5}">
                      <a16:colId xmlns:a16="http://schemas.microsoft.com/office/drawing/2014/main" val="2487213181"/>
                    </a:ext>
                  </a:extLst>
                </a:gridCol>
              </a:tblGrid>
              <a:tr h="420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Normalized systemic count (count/MBq)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278.02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357293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indent="177800"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Cervical region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80.57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5586357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indent="177800"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Distant region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197.45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8087483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Average count of </a:t>
                      </a:r>
                      <a:r>
                        <a:rPr lang="en-US" sz="1100" kern="1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131</a:t>
                      </a: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I-avid area (count/MBq/cm</a:t>
                      </a:r>
                      <a:r>
                        <a:rPr lang="en-US" sz="1100" kern="10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)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1.56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101750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indent="177800"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Cervical region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2.41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6076435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indent="177800"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Distant region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Arial" panose="020B0604020202020204" pitchFamily="34" charset="0"/>
                          <a:ea typeface="游明朝" panose="02020400000000000000" pitchFamily="18" charset="-128"/>
                          <a:cs typeface="Arial" panose="020B0604020202020204" pitchFamily="34" charset="0"/>
                        </a:rPr>
                        <a:t>1.36</a:t>
                      </a:r>
                      <a:endParaRPr lang="ja-JP" sz="1100" kern="100" dirty="0">
                        <a:effectLst/>
                        <a:latin typeface="Arial" panose="020B060402020202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267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1091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37073</TotalTime>
  <Words>54</Words>
  <Application>Microsoft Office PowerPoint</Application>
  <PresentationFormat>画面に合わせる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山際 理恵子</dc:creator>
  <cp:lastModifiedBy>理恵子 山際</cp:lastModifiedBy>
  <cp:revision>428</cp:revision>
  <cp:lastPrinted>2024-10-09T06:58:25Z</cp:lastPrinted>
  <dcterms:created xsi:type="dcterms:W3CDTF">2022-11-08T08:59:47Z</dcterms:created>
  <dcterms:modified xsi:type="dcterms:W3CDTF">2025-10-08T12:58:26Z</dcterms:modified>
</cp:coreProperties>
</file>